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8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56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68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857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3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50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30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18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80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015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6299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1C035B-5368-4A19-894D-C855E28C91F5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4E45C-876E-436C-919E-BC01D6394C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82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コンテンツ プレースホルダー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818" t="9840" r="43898" b="10838"/>
          <a:stretch/>
        </p:blipFill>
        <p:spPr>
          <a:xfrm>
            <a:off x="6040190" y="167425"/>
            <a:ext cx="4597759" cy="6554250"/>
          </a:xfrm>
          <a:prstGeom prst="rect">
            <a:avLst/>
          </a:prstGeom>
        </p:spPr>
      </p:pic>
      <p:pic>
        <p:nvPicPr>
          <p:cNvPr id="7" name="コンテンツ プレースホルダー 5"/>
          <p:cNvPicPr>
            <a:picLocks noChangeAspect="1"/>
          </p:cNvPicPr>
          <p:nvPr/>
        </p:nvPicPr>
        <p:blipFill rotWithShape="1">
          <a:blip r:embed="rId2"/>
          <a:srcRect l="24818" t="9840" r="43898" b="10838"/>
          <a:stretch/>
        </p:blipFill>
        <p:spPr>
          <a:xfrm>
            <a:off x="1081823" y="167425"/>
            <a:ext cx="4597759" cy="6554250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546242" y="1339403"/>
            <a:ext cx="270457" cy="566670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709324" y="5144487"/>
            <a:ext cx="320725" cy="931848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554361" y="766915"/>
            <a:ext cx="249062" cy="572487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3263962" y="4279248"/>
            <a:ext cx="290399" cy="985926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2250409" y="1167337"/>
            <a:ext cx="315810" cy="1384133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2059791" y="2984712"/>
            <a:ext cx="331147" cy="2159775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1784140" y="3497929"/>
            <a:ext cx="275651" cy="2578406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987672" y="2372620"/>
            <a:ext cx="348354" cy="612091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3987672" y="3758553"/>
            <a:ext cx="348354" cy="1019924"/>
          </a:xfrm>
          <a:prstGeom prst="rect">
            <a:avLst/>
          </a:prstGeom>
          <a:solidFill>
            <a:schemeClr val="accent1">
              <a:alpha val="2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-580170" y="353961"/>
            <a:ext cx="1661993" cy="6164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/>
              <a:t>全ての文章を変更する必要はありません。</a:t>
            </a:r>
            <a:endParaRPr lang="en-US" altLang="ja-JP" sz="2400" dirty="0" smtClean="0"/>
          </a:p>
          <a:p>
            <a:r>
              <a:rPr lang="ja-JP" altLang="en-US" sz="2400" dirty="0" smtClean="0"/>
              <a:t>その都度変更する網掛け部分→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利用者語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ja-JP" altLang="en-US" sz="2400" dirty="0"/>
          </a:p>
          <a:p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806952" y="362137"/>
            <a:ext cx="1661993" cy="616482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400" dirty="0" smtClean="0"/>
              <a:t>全ての文章を変更する必要はありません。</a:t>
            </a:r>
            <a:endParaRPr lang="en-US" altLang="ja-JP" sz="2400" dirty="0" smtClean="0"/>
          </a:p>
          <a:p>
            <a:r>
              <a:rPr lang="ja-JP" altLang="en-US" sz="2400" dirty="0" smtClean="0"/>
              <a:t>決まり文句は使い回しです→</a:t>
            </a:r>
            <a:r>
              <a:rPr lang="ja-JP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予約語</a:t>
            </a:r>
            <a:endParaRPr lang="en-US" altLang="ja-JP" sz="24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ja-JP" altLang="en-US" sz="2400" dirty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2424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35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高橋律</dc:creator>
  <cp:lastModifiedBy>高橋律</cp:lastModifiedBy>
  <cp:revision>5</cp:revision>
  <dcterms:created xsi:type="dcterms:W3CDTF">2017-04-20T01:05:04Z</dcterms:created>
  <dcterms:modified xsi:type="dcterms:W3CDTF">2017-04-20T01:28:22Z</dcterms:modified>
</cp:coreProperties>
</file>