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26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17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83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49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25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09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89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10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51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87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5005-327C-4017-BCCF-8AF158F2BB9A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16E24-9F4F-4A57-84BE-CD949D8D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06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人が見て話す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プロセスを分解してみよう！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00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数字を見る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12500" t="32683" r="55937" b="26302"/>
          <a:stretch/>
        </p:blipFill>
        <p:spPr>
          <a:xfrm>
            <a:off x="6096000" y="2055813"/>
            <a:ext cx="3848100" cy="400050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7569200" y="2446466"/>
            <a:ext cx="120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Eye1</a:t>
            </a:r>
            <a:r>
              <a:rPr kumimoji="1" lang="ja-JP" altLang="en-US" dirty="0" smtClean="0"/>
              <a:t>という場所に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69200" y="3092797"/>
            <a:ext cx="120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Eye2</a:t>
            </a:r>
            <a:r>
              <a:rPr kumimoji="1" lang="ja-JP" altLang="en-US" dirty="0" smtClean="0"/>
              <a:t>という場所に２</a:t>
            </a:r>
            <a:endParaRPr kumimoji="1" lang="ja-JP" altLang="en-US" dirty="0"/>
          </a:p>
        </p:txBody>
      </p:sp>
      <p:sp>
        <p:nvSpPr>
          <p:cNvPr id="17" name="円形吹き出し 16"/>
          <p:cNvSpPr/>
          <p:nvPr/>
        </p:nvSpPr>
        <p:spPr>
          <a:xfrm>
            <a:off x="2851150" y="2386934"/>
            <a:ext cx="1739900" cy="1070987"/>
          </a:xfrm>
          <a:prstGeom prst="wedgeEllipseCallout">
            <a:avLst>
              <a:gd name="adj1" fmla="val 204714"/>
              <a:gd name="adj2" fmla="val 742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18" name="円形吹き出し 17"/>
          <p:cNvSpPr/>
          <p:nvPr/>
        </p:nvSpPr>
        <p:spPr>
          <a:xfrm>
            <a:off x="2851150" y="3618673"/>
            <a:ext cx="1739900" cy="1070987"/>
          </a:xfrm>
          <a:prstGeom prst="wedgeEllipseCallout">
            <a:avLst>
              <a:gd name="adj1" fmla="val 202524"/>
              <a:gd name="adj2" fmla="val -479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29225" y="6077634"/>
            <a:ext cx="709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脳の中でもデータを入力する領域に記憶している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712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目の情報を口へ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12500" t="32683" r="55937" b="26302"/>
          <a:stretch/>
        </p:blipFill>
        <p:spPr>
          <a:xfrm>
            <a:off x="6096000" y="2055813"/>
            <a:ext cx="3848100" cy="400050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7569200" y="2263903"/>
            <a:ext cx="120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Eye1</a:t>
            </a:r>
            <a:r>
              <a:rPr kumimoji="1" lang="ja-JP" altLang="en-US" dirty="0" smtClean="0"/>
              <a:t>という場所に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69200" y="2952193"/>
            <a:ext cx="120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Eye2</a:t>
            </a:r>
            <a:r>
              <a:rPr kumimoji="1" lang="ja-JP" altLang="en-US" dirty="0" smtClean="0"/>
              <a:t>という場所に２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69200" y="3732897"/>
            <a:ext cx="1206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Mouse1</a:t>
            </a:r>
            <a:r>
              <a:rPr kumimoji="1" lang="ja-JP" altLang="en-US" dirty="0" smtClean="0"/>
              <a:t>という場所に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75550" y="4513601"/>
            <a:ext cx="1206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Mouse2</a:t>
            </a:r>
            <a:r>
              <a:rPr kumimoji="1" lang="ja-JP" altLang="en-US" dirty="0" smtClean="0"/>
              <a:t>という場所に２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29225" y="6077634"/>
            <a:ext cx="709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脳の中の入力領域から出力する領域にデータを移している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75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目の情報を口へ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12500" t="32683" r="55937" b="26302"/>
          <a:stretch/>
        </p:blipFill>
        <p:spPr>
          <a:xfrm>
            <a:off x="6096000" y="2055813"/>
            <a:ext cx="3848100" cy="40005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7569200" y="3732897"/>
            <a:ext cx="1206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Mouse1</a:t>
            </a:r>
            <a:r>
              <a:rPr kumimoji="1" lang="ja-JP" altLang="en-US" dirty="0" smtClean="0"/>
              <a:t>という場所に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75550" y="4513601"/>
            <a:ext cx="1206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Mouse2</a:t>
            </a:r>
            <a:r>
              <a:rPr kumimoji="1" lang="ja-JP" altLang="en-US" dirty="0" smtClean="0"/>
              <a:t>という場所に２</a:t>
            </a:r>
            <a:endParaRPr kumimoji="1" lang="ja-JP" altLang="en-US" dirty="0"/>
          </a:p>
        </p:txBody>
      </p:sp>
      <p:sp>
        <p:nvSpPr>
          <p:cNvPr id="11" name="四角形吹き出し 10"/>
          <p:cNvSpPr/>
          <p:nvPr/>
        </p:nvSpPr>
        <p:spPr>
          <a:xfrm>
            <a:off x="3505200" y="3781087"/>
            <a:ext cx="2705100" cy="994113"/>
          </a:xfrm>
          <a:prstGeom prst="wedgeRectCallout">
            <a:avLst>
              <a:gd name="adj1" fmla="val 69777"/>
              <a:gd name="adj2" fmla="val 446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最初の数字は１です</a:t>
            </a:r>
            <a:endParaRPr kumimoji="1" lang="ja-JP" altLang="en-US" dirty="0"/>
          </a:p>
        </p:txBody>
      </p:sp>
      <p:sp>
        <p:nvSpPr>
          <p:cNvPr id="13" name="四角形吹き出し 12"/>
          <p:cNvSpPr/>
          <p:nvPr/>
        </p:nvSpPr>
        <p:spPr>
          <a:xfrm>
            <a:off x="3505200" y="4918700"/>
            <a:ext cx="2705100" cy="994113"/>
          </a:xfrm>
          <a:prstGeom prst="wedgeRectCallout">
            <a:avLst>
              <a:gd name="adj1" fmla="val 71185"/>
              <a:gd name="adj2" fmla="val -626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次の数字は２です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29225" y="6077634"/>
            <a:ext cx="709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脳の中の出力領域からデータを発信している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665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1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127</Words>
  <Application>Microsoft Office PowerPoint</Application>
  <PresentationFormat>ワイド画面</PresentationFormat>
  <Paragraphs>20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人が見て話す</vt:lpstr>
      <vt:lpstr>数字を見る</vt:lpstr>
      <vt:lpstr>目の情報を口へ</vt:lpstr>
      <vt:lpstr>目の情報を口へ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人が見て話す</dc:title>
  <dc:creator>高橋律</dc:creator>
  <cp:lastModifiedBy>高橋律</cp:lastModifiedBy>
  <cp:revision>6</cp:revision>
  <dcterms:created xsi:type="dcterms:W3CDTF">2016-04-27T04:42:04Z</dcterms:created>
  <dcterms:modified xsi:type="dcterms:W3CDTF">2016-04-27T04:59:39Z</dcterms:modified>
</cp:coreProperties>
</file>